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49959"/>
            <a:ext cx="8305800" cy="655564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3, 5, 7, 9, 11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5, 9, 13, 17, 21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8, 13, 18, 23, 28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5, 8, 11, 14, 17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3, 8, 13, 18, 23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1, 11, 21, 31, 41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3, 14, 25, 36, 47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15, 10, 5, 0, -5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30, 26, 22, 18, 14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4, 6, 8, 10, 12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5, 10, 15, 20 ,25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25, 20, 15, 10, 5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102, 98, 94, 90, 86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80, 69, 58, 47, 36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1, 4, 9, 16, 25</a:t>
            </a:r>
            <a:endParaRPr lang="en-GB" sz="2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136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simesr</cp:lastModifiedBy>
  <cp:revision>2</cp:revision>
  <dcterms:created xsi:type="dcterms:W3CDTF">2006-08-16T00:00:00Z</dcterms:created>
  <dcterms:modified xsi:type="dcterms:W3CDTF">2011-07-11T10:18:00Z</dcterms:modified>
</cp:coreProperties>
</file>